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sldIdLst>
    <p:sldId id="257" r:id="rId3"/>
    <p:sldId id="256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506CF4-162E-4B66-A13C-7B0285AEB7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A26AC5A-4824-48BD-B1AE-A3F7606E03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2151992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85B2A4-CC7E-438D-8DC5-CD522B3E12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DE1C481-3361-4D8A-A77D-C5E1926153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4012790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9DC454F-E7C1-46CC-8E39-D05DD2EEB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6217633-05F8-4559-B5A8-95310BC19B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FF64BCE-DAE0-455B-A679-5B51BA2AEB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7C716-81B3-4911-BDEA-C260FA863371}" type="datetimeFigureOut">
              <a:rPr lang="es-ES" smtClean="0"/>
              <a:t>17/10/2024</a:t>
            </a:fld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0A21652-F76C-4C68-AF44-CA5F102B33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16BBC-EA4E-40D7-9A91-1F5D72525CD4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Freeform 11">
            <a:extLst>
              <a:ext uri="{FF2B5EF4-FFF2-40B4-BE49-F238E27FC236}">
                <a16:creationId xmlns:a16="http://schemas.microsoft.com/office/drawing/2014/main" id="{1D053A9A-C10E-48AE-B802-5CD2AED9C46B}"/>
              </a:ext>
            </a:extLst>
          </p:cNvPr>
          <p:cNvSpPr/>
          <p:nvPr/>
        </p:nvSpPr>
        <p:spPr>
          <a:xfrm flipV="1">
            <a:off x="1" y="-11974"/>
            <a:ext cx="2743200" cy="2337919"/>
          </a:xfrm>
          <a:custGeom>
            <a:avLst/>
            <a:gdLst/>
            <a:ahLst/>
            <a:cxnLst/>
            <a:rect l="l" t="t" r="r" b="b"/>
            <a:pathLst>
              <a:path w="11547949" h="9406329">
                <a:moveTo>
                  <a:pt x="11547949" y="9406329"/>
                </a:moveTo>
                <a:lnTo>
                  <a:pt x="0" y="9406329"/>
                </a:lnTo>
                <a:lnTo>
                  <a:pt x="0" y="0"/>
                </a:lnTo>
                <a:lnTo>
                  <a:pt x="11547949" y="0"/>
                </a:lnTo>
                <a:lnTo>
                  <a:pt x="11547949" y="9406329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s-ES"/>
          </a:p>
        </p:txBody>
      </p:sp>
      <p:sp>
        <p:nvSpPr>
          <p:cNvPr id="8" name="Freeform 11">
            <a:extLst>
              <a:ext uri="{FF2B5EF4-FFF2-40B4-BE49-F238E27FC236}">
                <a16:creationId xmlns:a16="http://schemas.microsoft.com/office/drawing/2014/main" id="{80718AF2-8587-4698-BB46-8EF530FD03AB}"/>
              </a:ext>
            </a:extLst>
          </p:cNvPr>
          <p:cNvSpPr/>
          <p:nvPr/>
        </p:nvSpPr>
        <p:spPr>
          <a:xfrm rot="5400000" flipH="1" flipV="1">
            <a:off x="9372886" y="4035379"/>
            <a:ext cx="3000950" cy="2637278"/>
          </a:xfrm>
          <a:custGeom>
            <a:avLst/>
            <a:gdLst/>
            <a:ahLst/>
            <a:cxnLst/>
            <a:rect l="l" t="t" r="r" b="b"/>
            <a:pathLst>
              <a:path w="11547949" h="9406329">
                <a:moveTo>
                  <a:pt x="11547949" y="9406329"/>
                </a:moveTo>
                <a:lnTo>
                  <a:pt x="0" y="9406329"/>
                </a:lnTo>
                <a:lnTo>
                  <a:pt x="0" y="0"/>
                </a:lnTo>
                <a:lnTo>
                  <a:pt x="11547949" y="0"/>
                </a:lnTo>
                <a:lnTo>
                  <a:pt x="11547949" y="9406329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s-ES" dirty="0"/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57CD4355-4B38-4338-A1DB-27F36E60D500}"/>
              </a:ext>
            </a:extLst>
          </p:cNvPr>
          <p:cNvSpPr/>
          <p:nvPr/>
        </p:nvSpPr>
        <p:spPr>
          <a:xfrm>
            <a:off x="9901647" y="5682343"/>
            <a:ext cx="2290354" cy="810531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19B83FEC-35BE-495F-B9C2-855234F501F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2151" y="5630091"/>
            <a:ext cx="925332" cy="925332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0D7E87D0-6A39-4121-849E-1328E9AA44A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9802" y="5725828"/>
            <a:ext cx="723559" cy="723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984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66612BF-D9CA-4CB9-B6EA-E3A540AE5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BA47284-A47E-4273-84AB-E741713764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9346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D79DFAF-794D-49E1-A357-61B55AD1D6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CEFE5-68F1-4912-9065-7FFD0AF30A53}" type="datetimeFigureOut">
              <a:rPr lang="es-ES" smtClean="0"/>
              <a:t>17/10/2024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6D8BFBC-AFC7-4011-8A6C-612103C0A2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8897FE-2370-4890-9146-28E05AA54A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6FEA7-9533-4B2B-A2E9-4BAAADFF9D76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Freeform 9">
            <a:extLst>
              <a:ext uri="{FF2B5EF4-FFF2-40B4-BE49-F238E27FC236}">
                <a16:creationId xmlns:a16="http://schemas.microsoft.com/office/drawing/2014/main" id="{2C1EE6F1-A89E-4B27-84A0-4E50325FD9C3}"/>
              </a:ext>
            </a:extLst>
          </p:cNvPr>
          <p:cNvSpPr/>
          <p:nvPr/>
        </p:nvSpPr>
        <p:spPr>
          <a:xfrm rot="-5400000" flipH="1" flipV="1">
            <a:off x="-278284" y="263769"/>
            <a:ext cx="2803378" cy="2246811"/>
          </a:xfrm>
          <a:custGeom>
            <a:avLst/>
            <a:gdLst/>
            <a:ahLst/>
            <a:cxnLst/>
            <a:rect l="l" t="t" r="r" b="b"/>
            <a:pathLst>
              <a:path w="5714012" h="4654323">
                <a:moveTo>
                  <a:pt x="5714012" y="4654322"/>
                </a:moveTo>
                <a:lnTo>
                  <a:pt x="0" y="4654322"/>
                </a:lnTo>
                <a:lnTo>
                  <a:pt x="0" y="0"/>
                </a:lnTo>
                <a:lnTo>
                  <a:pt x="5714012" y="0"/>
                </a:lnTo>
                <a:lnTo>
                  <a:pt x="5714012" y="4654322"/>
                </a:lnTo>
                <a:close/>
              </a:path>
            </a:pathLst>
          </a:custGeom>
          <a:blipFill>
            <a:blip r:embed="rId3">
              <a:alphaModFix amt="28000"/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s-ES" dirty="0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46A5282E-FF5B-46C6-8D55-23066EEC6212}"/>
              </a:ext>
            </a:extLst>
          </p:cNvPr>
          <p:cNvSpPr/>
          <p:nvPr/>
        </p:nvSpPr>
        <p:spPr>
          <a:xfrm rot="5400000" flipH="1" flipV="1">
            <a:off x="9390422" y="4056422"/>
            <a:ext cx="3087912" cy="2515244"/>
          </a:xfrm>
          <a:custGeom>
            <a:avLst/>
            <a:gdLst/>
            <a:ahLst/>
            <a:cxnLst/>
            <a:rect l="l" t="t" r="r" b="b"/>
            <a:pathLst>
              <a:path w="5841150" h="4757882">
                <a:moveTo>
                  <a:pt x="5841150" y="4757882"/>
                </a:moveTo>
                <a:lnTo>
                  <a:pt x="0" y="4757882"/>
                </a:lnTo>
                <a:lnTo>
                  <a:pt x="0" y="0"/>
                </a:lnTo>
                <a:lnTo>
                  <a:pt x="5841150" y="0"/>
                </a:lnTo>
                <a:lnTo>
                  <a:pt x="5841150" y="4757882"/>
                </a:lnTo>
                <a:close/>
              </a:path>
            </a:pathLst>
          </a:custGeom>
          <a:blipFill>
            <a:blip r:embed="rId3">
              <a:alphaModFix amt="28000"/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03817346-0C8B-465C-AA94-6A8E929CAAE8}"/>
              </a:ext>
            </a:extLst>
          </p:cNvPr>
          <p:cNvSpPr/>
          <p:nvPr/>
        </p:nvSpPr>
        <p:spPr>
          <a:xfrm>
            <a:off x="9901647" y="5682343"/>
            <a:ext cx="2290354" cy="810531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735ED00F-79C1-4368-B819-77BB954D36C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2151" y="5630091"/>
            <a:ext cx="925332" cy="925332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46588391-5DEB-4CA4-887A-789B34447B9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9802" y="5725828"/>
            <a:ext cx="723559" cy="723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939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00BF3C-0DA6-4D09-A3DB-4817B25886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83732"/>
            <a:ext cx="9144000" cy="2387600"/>
          </a:xfrm>
        </p:spPr>
        <p:txBody>
          <a:bodyPr>
            <a:normAutofit/>
          </a:bodyPr>
          <a:lstStyle/>
          <a:p>
            <a:r>
              <a:rPr lang="es-ES" sz="80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DIAPOSITIVA INSTITUCIONAL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30D8E94-2B07-4DCE-8792-197B7C56CA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71332"/>
            <a:ext cx="9144000" cy="439875"/>
          </a:xfrm>
        </p:spPr>
        <p:txBody>
          <a:bodyPr/>
          <a:lstStyle/>
          <a:p>
            <a:r>
              <a:rPr lang="es-ES" dirty="0">
                <a:solidFill>
                  <a:srgbClr val="002060"/>
                </a:solidFill>
                <a:latin typeface="Arial Rounded MT Bold" panose="020F0704030504030204" pitchFamily="34" charset="0"/>
              </a:rPr>
              <a:t>ESE HOSPITAL SAN JOSÉ DEL GUAVIARE</a:t>
            </a:r>
          </a:p>
        </p:txBody>
      </p:sp>
    </p:spTree>
    <p:extLst>
      <p:ext uri="{BB962C8B-B14F-4D97-AF65-F5344CB8AC3E}">
        <p14:creationId xmlns:p14="http://schemas.microsoft.com/office/powerpoint/2010/main" val="2928280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23CD094D-BB1F-4907-9FF7-C5B87E9AF1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B1085786-EAA6-4132-A970-517CA89944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62839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23CD094D-BB1F-4907-9FF7-C5B87E9AF1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B1085786-EAA6-4132-A970-517CA89944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1098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23CD094D-BB1F-4907-9FF7-C5B87E9AF1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B1085786-EAA6-4132-A970-517CA89944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6980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23CD094D-BB1F-4907-9FF7-C5B87E9AF1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b="1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B1085786-EAA6-4132-A970-517CA89944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8906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>
            <a:extLst>
              <a:ext uri="{FF2B5EF4-FFF2-40B4-BE49-F238E27FC236}">
                <a16:creationId xmlns:a16="http://schemas.microsoft.com/office/drawing/2014/main" id="{B1085786-EAA6-4132-A970-517CA89944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0848382"/>
      </p:ext>
    </p:extLst>
  </p:cSld>
  <p:clrMapOvr>
    <a:masterClrMapping/>
  </p:clrMapOvr>
</p:sld>
</file>

<file path=ppt/theme/theme1.xml><?xml version="1.0" encoding="utf-8"?>
<a:theme xmlns:a="http://schemas.openxmlformats.org/drawingml/2006/main" name="POWER POINT PLAN DE GESTIÓN 2024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 POINT PLAN DE GESTIÓN 2024" id="{B804D4C5-15A5-4EB5-B26C-C061B49A4213}" vid="{592C7A6A-9946-44BF-A3D6-E67DFF37EAD5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 POINT PLAN DE GESTIÓN 2024</Template>
  <TotalTime>7</TotalTime>
  <Words>8</Words>
  <Application>Microsoft Office PowerPoint</Application>
  <PresentationFormat>Panorámica</PresentationFormat>
  <Paragraphs>2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</vt:lpstr>
      <vt:lpstr>Arial Rounded MT Bold</vt:lpstr>
      <vt:lpstr>Calibri</vt:lpstr>
      <vt:lpstr>Calibri Light</vt:lpstr>
      <vt:lpstr>POWER POINT PLAN DE GESTIÓN 2024</vt:lpstr>
      <vt:lpstr>Diseño personalizado</vt:lpstr>
      <vt:lpstr>DIAPOSITIVA INSTITUCIONAL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INSTITUCIONAL</dc:title>
  <dc:creator>WINDOWS  PRO</dc:creator>
  <cp:lastModifiedBy>WINDOWS  PRO</cp:lastModifiedBy>
  <cp:revision>1</cp:revision>
  <dcterms:created xsi:type="dcterms:W3CDTF">2024-10-17T19:48:16Z</dcterms:created>
  <dcterms:modified xsi:type="dcterms:W3CDTF">2024-10-17T19:56:08Z</dcterms:modified>
</cp:coreProperties>
</file>